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43200638" cy="10980738"/>
  <p:notesSz cx="10218738" cy="42437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28" d="100"/>
          <a:sy n="28" d="100"/>
        </p:scale>
        <p:origin x="276" y="15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0080" y="1797080"/>
            <a:ext cx="32400479" cy="3822924"/>
          </a:xfrm>
        </p:spPr>
        <p:txBody>
          <a:bodyPr anchor="b"/>
          <a:lstStyle>
            <a:lvl1pPr algn="ctr">
              <a:defRPr sz="960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0080" y="5767430"/>
            <a:ext cx="32400479" cy="2651136"/>
          </a:xfrm>
        </p:spPr>
        <p:txBody>
          <a:bodyPr/>
          <a:lstStyle>
            <a:lvl1pPr marL="0" indent="0" algn="ctr">
              <a:buNone/>
              <a:defRPr sz="3843"/>
            </a:lvl1pPr>
            <a:lvl2pPr marL="732069" indent="0" algn="ctr">
              <a:buNone/>
              <a:defRPr sz="3202"/>
            </a:lvl2pPr>
            <a:lvl3pPr marL="1464137" indent="0" algn="ctr">
              <a:buNone/>
              <a:defRPr sz="2882"/>
            </a:lvl3pPr>
            <a:lvl4pPr marL="2196206" indent="0" algn="ctr">
              <a:buNone/>
              <a:defRPr sz="2562"/>
            </a:lvl4pPr>
            <a:lvl5pPr marL="2928275" indent="0" algn="ctr">
              <a:buNone/>
              <a:defRPr sz="2562"/>
            </a:lvl5pPr>
            <a:lvl6pPr marL="3660343" indent="0" algn="ctr">
              <a:buNone/>
              <a:defRPr sz="2562"/>
            </a:lvl6pPr>
            <a:lvl7pPr marL="4392412" indent="0" algn="ctr">
              <a:buNone/>
              <a:defRPr sz="2562"/>
            </a:lvl7pPr>
            <a:lvl8pPr marL="5124480" indent="0" algn="ctr">
              <a:buNone/>
              <a:defRPr sz="2562"/>
            </a:lvl8pPr>
            <a:lvl9pPr marL="5856549" indent="0" algn="ctr">
              <a:buNone/>
              <a:defRPr sz="256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2B738-8C06-4B72-8670-DF4D9C0F7C7B}" type="datetimeFigureOut">
              <a:rPr lang="en-AU" smtClean="0"/>
              <a:t>19/08/2024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04925-5442-4050-ABD8-B361A4D3C29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46878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2B738-8C06-4B72-8670-DF4D9C0F7C7B}" type="datetimeFigureOut">
              <a:rPr lang="en-AU" smtClean="0"/>
              <a:t>19/08/2024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04925-5442-4050-ABD8-B361A4D3C29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01446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0915456" y="584623"/>
            <a:ext cx="9315138" cy="930566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70044" y="584623"/>
            <a:ext cx="27405405" cy="930566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2B738-8C06-4B72-8670-DF4D9C0F7C7B}" type="datetimeFigureOut">
              <a:rPr lang="en-AU" smtClean="0"/>
              <a:t>19/08/2024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04925-5442-4050-ABD8-B361A4D3C29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5260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2B738-8C06-4B72-8670-DF4D9C0F7C7B}" type="datetimeFigureOut">
              <a:rPr lang="en-AU" smtClean="0"/>
              <a:t>19/08/2024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04925-5442-4050-ABD8-B361A4D3C29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67607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7544" y="2737561"/>
            <a:ext cx="37260550" cy="4567681"/>
          </a:xfrm>
        </p:spPr>
        <p:txBody>
          <a:bodyPr anchor="b"/>
          <a:lstStyle>
            <a:lvl1pPr>
              <a:defRPr sz="960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7544" y="7348454"/>
            <a:ext cx="37260550" cy="2402036"/>
          </a:xfrm>
        </p:spPr>
        <p:txBody>
          <a:bodyPr/>
          <a:lstStyle>
            <a:lvl1pPr marL="0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1pPr>
            <a:lvl2pPr marL="732069" indent="0">
              <a:buNone/>
              <a:defRPr sz="3202">
                <a:solidFill>
                  <a:schemeClr val="tx1">
                    <a:tint val="75000"/>
                  </a:schemeClr>
                </a:solidFill>
              </a:defRPr>
            </a:lvl2pPr>
            <a:lvl3pPr marL="1464137" indent="0">
              <a:buNone/>
              <a:defRPr sz="2882">
                <a:solidFill>
                  <a:schemeClr val="tx1">
                    <a:tint val="75000"/>
                  </a:schemeClr>
                </a:solidFill>
              </a:defRPr>
            </a:lvl3pPr>
            <a:lvl4pPr marL="2196206" indent="0">
              <a:buNone/>
              <a:defRPr sz="2562">
                <a:solidFill>
                  <a:schemeClr val="tx1">
                    <a:tint val="75000"/>
                  </a:schemeClr>
                </a:solidFill>
              </a:defRPr>
            </a:lvl4pPr>
            <a:lvl5pPr marL="2928275" indent="0">
              <a:buNone/>
              <a:defRPr sz="2562">
                <a:solidFill>
                  <a:schemeClr val="tx1">
                    <a:tint val="75000"/>
                  </a:schemeClr>
                </a:solidFill>
              </a:defRPr>
            </a:lvl5pPr>
            <a:lvl6pPr marL="3660343" indent="0">
              <a:buNone/>
              <a:defRPr sz="2562">
                <a:solidFill>
                  <a:schemeClr val="tx1">
                    <a:tint val="75000"/>
                  </a:schemeClr>
                </a:solidFill>
              </a:defRPr>
            </a:lvl6pPr>
            <a:lvl7pPr marL="4392412" indent="0">
              <a:buNone/>
              <a:defRPr sz="2562">
                <a:solidFill>
                  <a:schemeClr val="tx1">
                    <a:tint val="75000"/>
                  </a:schemeClr>
                </a:solidFill>
              </a:defRPr>
            </a:lvl7pPr>
            <a:lvl8pPr marL="5124480" indent="0">
              <a:buNone/>
              <a:defRPr sz="2562">
                <a:solidFill>
                  <a:schemeClr val="tx1">
                    <a:tint val="75000"/>
                  </a:schemeClr>
                </a:solidFill>
              </a:defRPr>
            </a:lvl8pPr>
            <a:lvl9pPr marL="5856549" indent="0">
              <a:buNone/>
              <a:defRPr sz="25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2B738-8C06-4B72-8670-DF4D9C0F7C7B}" type="datetimeFigureOut">
              <a:rPr lang="en-AU" smtClean="0"/>
              <a:t>19/08/2024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04925-5442-4050-ABD8-B361A4D3C29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74431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70044" y="2923113"/>
            <a:ext cx="18360271" cy="696717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870323" y="2923113"/>
            <a:ext cx="18360271" cy="696717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2B738-8C06-4B72-8670-DF4D9C0F7C7B}" type="datetimeFigureOut">
              <a:rPr lang="en-AU" smtClean="0"/>
              <a:t>19/08/2024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04925-5442-4050-ABD8-B361A4D3C29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17623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5671" y="584623"/>
            <a:ext cx="37260550" cy="212243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75673" y="2691807"/>
            <a:ext cx="18275893" cy="1319213"/>
          </a:xfrm>
        </p:spPr>
        <p:txBody>
          <a:bodyPr anchor="b"/>
          <a:lstStyle>
            <a:lvl1pPr marL="0" indent="0">
              <a:buNone/>
              <a:defRPr sz="3843" b="1"/>
            </a:lvl1pPr>
            <a:lvl2pPr marL="732069" indent="0">
              <a:buNone/>
              <a:defRPr sz="3202" b="1"/>
            </a:lvl2pPr>
            <a:lvl3pPr marL="1464137" indent="0">
              <a:buNone/>
              <a:defRPr sz="2882" b="1"/>
            </a:lvl3pPr>
            <a:lvl4pPr marL="2196206" indent="0">
              <a:buNone/>
              <a:defRPr sz="2562" b="1"/>
            </a:lvl4pPr>
            <a:lvl5pPr marL="2928275" indent="0">
              <a:buNone/>
              <a:defRPr sz="2562" b="1"/>
            </a:lvl5pPr>
            <a:lvl6pPr marL="3660343" indent="0">
              <a:buNone/>
              <a:defRPr sz="2562" b="1"/>
            </a:lvl6pPr>
            <a:lvl7pPr marL="4392412" indent="0">
              <a:buNone/>
              <a:defRPr sz="2562" b="1"/>
            </a:lvl7pPr>
            <a:lvl8pPr marL="5124480" indent="0">
              <a:buNone/>
              <a:defRPr sz="2562" b="1"/>
            </a:lvl8pPr>
            <a:lvl9pPr marL="5856549" indent="0">
              <a:buNone/>
              <a:defRPr sz="2562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75673" y="4011019"/>
            <a:ext cx="18275893" cy="589960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870323" y="2691807"/>
            <a:ext cx="18365898" cy="1319213"/>
          </a:xfrm>
        </p:spPr>
        <p:txBody>
          <a:bodyPr anchor="b"/>
          <a:lstStyle>
            <a:lvl1pPr marL="0" indent="0">
              <a:buNone/>
              <a:defRPr sz="3843" b="1"/>
            </a:lvl1pPr>
            <a:lvl2pPr marL="732069" indent="0">
              <a:buNone/>
              <a:defRPr sz="3202" b="1"/>
            </a:lvl2pPr>
            <a:lvl3pPr marL="1464137" indent="0">
              <a:buNone/>
              <a:defRPr sz="2882" b="1"/>
            </a:lvl3pPr>
            <a:lvl4pPr marL="2196206" indent="0">
              <a:buNone/>
              <a:defRPr sz="2562" b="1"/>
            </a:lvl4pPr>
            <a:lvl5pPr marL="2928275" indent="0">
              <a:buNone/>
              <a:defRPr sz="2562" b="1"/>
            </a:lvl5pPr>
            <a:lvl6pPr marL="3660343" indent="0">
              <a:buNone/>
              <a:defRPr sz="2562" b="1"/>
            </a:lvl6pPr>
            <a:lvl7pPr marL="4392412" indent="0">
              <a:buNone/>
              <a:defRPr sz="2562" b="1"/>
            </a:lvl7pPr>
            <a:lvl8pPr marL="5124480" indent="0">
              <a:buNone/>
              <a:defRPr sz="2562" b="1"/>
            </a:lvl8pPr>
            <a:lvl9pPr marL="5856549" indent="0">
              <a:buNone/>
              <a:defRPr sz="2562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870323" y="4011019"/>
            <a:ext cx="18365898" cy="589960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2B738-8C06-4B72-8670-DF4D9C0F7C7B}" type="datetimeFigureOut">
              <a:rPr lang="en-AU" smtClean="0"/>
              <a:t>19/08/2024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04925-5442-4050-ABD8-B361A4D3C29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85739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2B738-8C06-4B72-8670-DF4D9C0F7C7B}" type="datetimeFigureOut">
              <a:rPr lang="en-AU" smtClean="0"/>
              <a:t>19/08/2024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04925-5442-4050-ABD8-B361A4D3C29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96106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2B738-8C06-4B72-8670-DF4D9C0F7C7B}" type="datetimeFigureOut">
              <a:rPr lang="en-AU" smtClean="0"/>
              <a:t>19/08/2024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04925-5442-4050-ABD8-B361A4D3C29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99540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5672" y="732049"/>
            <a:ext cx="13933329" cy="2562172"/>
          </a:xfrm>
        </p:spPr>
        <p:txBody>
          <a:bodyPr anchor="b"/>
          <a:lstStyle>
            <a:lvl1pPr>
              <a:defRPr sz="512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65898" y="1581024"/>
            <a:ext cx="21870323" cy="7803441"/>
          </a:xfrm>
        </p:spPr>
        <p:txBody>
          <a:bodyPr/>
          <a:lstStyle>
            <a:lvl1pPr>
              <a:defRPr sz="5124"/>
            </a:lvl1pPr>
            <a:lvl2pPr>
              <a:defRPr sz="4483"/>
            </a:lvl2pPr>
            <a:lvl3pPr>
              <a:defRPr sz="3843"/>
            </a:lvl3pPr>
            <a:lvl4pPr>
              <a:defRPr sz="3202"/>
            </a:lvl4pPr>
            <a:lvl5pPr>
              <a:defRPr sz="3202"/>
            </a:lvl5pPr>
            <a:lvl6pPr>
              <a:defRPr sz="3202"/>
            </a:lvl6pPr>
            <a:lvl7pPr>
              <a:defRPr sz="3202"/>
            </a:lvl7pPr>
            <a:lvl8pPr>
              <a:defRPr sz="3202"/>
            </a:lvl8pPr>
            <a:lvl9pPr>
              <a:defRPr sz="3202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75672" y="3294221"/>
            <a:ext cx="13933329" cy="6102953"/>
          </a:xfrm>
        </p:spPr>
        <p:txBody>
          <a:bodyPr/>
          <a:lstStyle>
            <a:lvl1pPr marL="0" indent="0">
              <a:buNone/>
              <a:defRPr sz="2562"/>
            </a:lvl1pPr>
            <a:lvl2pPr marL="732069" indent="0">
              <a:buNone/>
              <a:defRPr sz="2242"/>
            </a:lvl2pPr>
            <a:lvl3pPr marL="1464137" indent="0">
              <a:buNone/>
              <a:defRPr sz="1921"/>
            </a:lvl3pPr>
            <a:lvl4pPr marL="2196206" indent="0">
              <a:buNone/>
              <a:defRPr sz="1601"/>
            </a:lvl4pPr>
            <a:lvl5pPr marL="2928275" indent="0">
              <a:buNone/>
              <a:defRPr sz="1601"/>
            </a:lvl5pPr>
            <a:lvl6pPr marL="3660343" indent="0">
              <a:buNone/>
              <a:defRPr sz="1601"/>
            </a:lvl6pPr>
            <a:lvl7pPr marL="4392412" indent="0">
              <a:buNone/>
              <a:defRPr sz="1601"/>
            </a:lvl7pPr>
            <a:lvl8pPr marL="5124480" indent="0">
              <a:buNone/>
              <a:defRPr sz="1601"/>
            </a:lvl8pPr>
            <a:lvl9pPr marL="5856549" indent="0">
              <a:buNone/>
              <a:defRPr sz="160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2B738-8C06-4B72-8670-DF4D9C0F7C7B}" type="datetimeFigureOut">
              <a:rPr lang="en-AU" smtClean="0"/>
              <a:t>19/08/2024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04925-5442-4050-ABD8-B361A4D3C29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39395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5672" y="732049"/>
            <a:ext cx="13933329" cy="2562172"/>
          </a:xfrm>
        </p:spPr>
        <p:txBody>
          <a:bodyPr anchor="b"/>
          <a:lstStyle>
            <a:lvl1pPr>
              <a:defRPr sz="512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365898" y="1581024"/>
            <a:ext cx="21870323" cy="7803441"/>
          </a:xfrm>
        </p:spPr>
        <p:txBody>
          <a:bodyPr anchor="t"/>
          <a:lstStyle>
            <a:lvl1pPr marL="0" indent="0">
              <a:buNone/>
              <a:defRPr sz="5124"/>
            </a:lvl1pPr>
            <a:lvl2pPr marL="732069" indent="0">
              <a:buNone/>
              <a:defRPr sz="4483"/>
            </a:lvl2pPr>
            <a:lvl3pPr marL="1464137" indent="0">
              <a:buNone/>
              <a:defRPr sz="3843"/>
            </a:lvl3pPr>
            <a:lvl4pPr marL="2196206" indent="0">
              <a:buNone/>
              <a:defRPr sz="3202"/>
            </a:lvl4pPr>
            <a:lvl5pPr marL="2928275" indent="0">
              <a:buNone/>
              <a:defRPr sz="3202"/>
            </a:lvl5pPr>
            <a:lvl6pPr marL="3660343" indent="0">
              <a:buNone/>
              <a:defRPr sz="3202"/>
            </a:lvl6pPr>
            <a:lvl7pPr marL="4392412" indent="0">
              <a:buNone/>
              <a:defRPr sz="3202"/>
            </a:lvl7pPr>
            <a:lvl8pPr marL="5124480" indent="0">
              <a:buNone/>
              <a:defRPr sz="3202"/>
            </a:lvl8pPr>
            <a:lvl9pPr marL="5856549" indent="0">
              <a:buNone/>
              <a:defRPr sz="320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75672" y="3294221"/>
            <a:ext cx="13933329" cy="6102953"/>
          </a:xfrm>
        </p:spPr>
        <p:txBody>
          <a:bodyPr/>
          <a:lstStyle>
            <a:lvl1pPr marL="0" indent="0">
              <a:buNone/>
              <a:defRPr sz="2562"/>
            </a:lvl1pPr>
            <a:lvl2pPr marL="732069" indent="0">
              <a:buNone/>
              <a:defRPr sz="2242"/>
            </a:lvl2pPr>
            <a:lvl3pPr marL="1464137" indent="0">
              <a:buNone/>
              <a:defRPr sz="1921"/>
            </a:lvl3pPr>
            <a:lvl4pPr marL="2196206" indent="0">
              <a:buNone/>
              <a:defRPr sz="1601"/>
            </a:lvl4pPr>
            <a:lvl5pPr marL="2928275" indent="0">
              <a:buNone/>
              <a:defRPr sz="1601"/>
            </a:lvl5pPr>
            <a:lvl6pPr marL="3660343" indent="0">
              <a:buNone/>
              <a:defRPr sz="1601"/>
            </a:lvl6pPr>
            <a:lvl7pPr marL="4392412" indent="0">
              <a:buNone/>
              <a:defRPr sz="1601"/>
            </a:lvl7pPr>
            <a:lvl8pPr marL="5124480" indent="0">
              <a:buNone/>
              <a:defRPr sz="1601"/>
            </a:lvl8pPr>
            <a:lvl9pPr marL="5856549" indent="0">
              <a:buNone/>
              <a:defRPr sz="160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2B738-8C06-4B72-8670-DF4D9C0F7C7B}" type="datetimeFigureOut">
              <a:rPr lang="en-AU" smtClean="0"/>
              <a:t>19/08/2024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04925-5442-4050-ABD8-B361A4D3C29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86240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70044" y="584623"/>
            <a:ext cx="37260550" cy="21224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70044" y="2923113"/>
            <a:ext cx="37260550" cy="69671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70044" y="10177518"/>
            <a:ext cx="9720144" cy="5846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9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2B738-8C06-4B72-8670-DF4D9C0F7C7B}" type="datetimeFigureOut">
              <a:rPr lang="en-AU" smtClean="0"/>
              <a:t>19/08/2024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310212" y="10177518"/>
            <a:ext cx="14580215" cy="5846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9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510450" y="10177518"/>
            <a:ext cx="9720144" cy="5846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9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D04925-5442-4050-ABD8-B361A4D3C29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86410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1464137" rtl="0" eaLnBrk="1" latinLnBrk="0" hangingPunct="1">
        <a:lnSpc>
          <a:spcPct val="90000"/>
        </a:lnSpc>
        <a:spcBef>
          <a:spcPct val="0"/>
        </a:spcBef>
        <a:buNone/>
        <a:defRPr sz="70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6034" indent="-366034" algn="l" defTabSz="1464137" rtl="0" eaLnBrk="1" latinLnBrk="0" hangingPunct="1">
        <a:lnSpc>
          <a:spcPct val="90000"/>
        </a:lnSpc>
        <a:spcBef>
          <a:spcPts val="1601"/>
        </a:spcBef>
        <a:buFont typeface="Arial" panose="020B0604020202020204" pitchFamily="34" charset="0"/>
        <a:buChar char="•"/>
        <a:defRPr sz="4483" kern="1200">
          <a:solidFill>
            <a:schemeClr val="tx1"/>
          </a:solidFill>
          <a:latin typeface="+mn-lt"/>
          <a:ea typeface="+mn-ea"/>
          <a:cs typeface="+mn-cs"/>
        </a:defRPr>
      </a:lvl1pPr>
      <a:lvl2pPr marL="1098103" indent="-366034" algn="l" defTabSz="1464137" rtl="0" eaLnBrk="1" latinLnBrk="0" hangingPunct="1">
        <a:lnSpc>
          <a:spcPct val="90000"/>
        </a:lnSpc>
        <a:spcBef>
          <a:spcPts val="801"/>
        </a:spcBef>
        <a:buFont typeface="Arial" panose="020B0604020202020204" pitchFamily="34" charset="0"/>
        <a:buChar char="•"/>
        <a:defRPr sz="3843" kern="1200">
          <a:solidFill>
            <a:schemeClr val="tx1"/>
          </a:solidFill>
          <a:latin typeface="+mn-lt"/>
          <a:ea typeface="+mn-ea"/>
          <a:cs typeface="+mn-cs"/>
        </a:defRPr>
      </a:lvl2pPr>
      <a:lvl3pPr marL="1830172" indent="-366034" algn="l" defTabSz="1464137" rtl="0" eaLnBrk="1" latinLnBrk="0" hangingPunct="1">
        <a:lnSpc>
          <a:spcPct val="90000"/>
        </a:lnSpc>
        <a:spcBef>
          <a:spcPts val="801"/>
        </a:spcBef>
        <a:buFont typeface="Arial" panose="020B0604020202020204" pitchFamily="34" charset="0"/>
        <a:buChar char="•"/>
        <a:defRPr sz="3202" kern="1200">
          <a:solidFill>
            <a:schemeClr val="tx1"/>
          </a:solidFill>
          <a:latin typeface="+mn-lt"/>
          <a:ea typeface="+mn-ea"/>
          <a:cs typeface="+mn-cs"/>
        </a:defRPr>
      </a:lvl3pPr>
      <a:lvl4pPr marL="2562240" indent="-366034" algn="l" defTabSz="1464137" rtl="0" eaLnBrk="1" latinLnBrk="0" hangingPunct="1">
        <a:lnSpc>
          <a:spcPct val="90000"/>
        </a:lnSpc>
        <a:spcBef>
          <a:spcPts val="801"/>
        </a:spcBef>
        <a:buFont typeface="Arial" panose="020B0604020202020204" pitchFamily="34" charset="0"/>
        <a:buChar char="•"/>
        <a:defRPr sz="2882" kern="1200">
          <a:solidFill>
            <a:schemeClr val="tx1"/>
          </a:solidFill>
          <a:latin typeface="+mn-lt"/>
          <a:ea typeface="+mn-ea"/>
          <a:cs typeface="+mn-cs"/>
        </a:defRPr>
      </a:lvl4pPr>
      <a:lvl5pPr marL="3294309" indent="-366034" algn="l" defTabSz="1464137" rtl="0" eaLnBrk="1" latinLnBrk="0" hangingPunct="1">
        <a:lnSpc>
          <a:spcPct val="90000"/>
        </a:lnSpc>
        <a:spcBef>
          <a:spcPts val="801"/>
        </a:spcBef>
        <a:buFont typeface="Arial" panose="020B0604020202020204" pitchFamily="34" charset="0"/>
        <a:buChar char="•"/>
        <a:defRPr sz="2882" kern="1200">
          <a:solidFill>
            <a:schemeClr val="tx1"/>
          </a:solidFill>
          <a:latin typeface="+mn-lt"/>
          <a:ea typeface="+mn-ea"/>
          <a:cs typeface="+mn-cs"/>
        </a:defRPr>
      </a:lvl5pPr>
      <a:lvl6pPr marL="4026378" indent="-366034" algn="l" defTabSz="1464137" rtl="0" eaLnBrk="1" latinLnBrk="0" hangingPunct="1">
        <a:lnSpc>
          <a:spcPct val="90000"/>
        </a:lnSpc>
        <a:spcBef>
          <a:spcPts val="801"/>
        </a:spcBef>
        <a:buFont typeface="Arial" panose="020B0604020202020204" pitchFamily="34" charset="0"/>
        <a:buChar char="•"/>
        <a:defRPr sz="2882" kern="1200">
          <a:solidFill>
            <a:schemeClr val="tx1"/>
          </a:solidFill>
          <a:latin typeface="+mn-lt"/>
          <a:ea typeface="+mn-ea"/>
          <a:cs typeface="+mn-cs"/>
        </a:defRPr>
      </a:lvl6pPr>
      <a:lvl7pPr marL="4758446" indent="-366034" algn="l" defTabSz="1464137" rtl="0" eaLnBrk="1" latinLnBrk="0" hangingPunct="1">
        <a:lnSpc>
          <a:spcPct val="90000"/>
        </a:lnSpc>
        <a:spcBef>
          <a:spcPts val="801"/>
        </a:spcBef>
        <a:buFont typeface="Arial" panose="020B0604020202020204" pitchFamily="34" charset="0"/>
        <a:buChar char="•"/>
        <a:defRPr sz="2882" kern="1200">
          <a:solidFill>
            <a:schemeClr val="tx1"/>
          </a:solidFill>
          <a:latin typeface="+mn-lt"/>
          <a:ea typeface="+mn-ea"/>
          <a:cs typeface="+mn-cs"/>
        </a:defRPr>
      </a:lvl7pPr>
      <a:lvl8pPr marL="5490515" indent="-366034" algn="l" defTabSz="1464137" rtl="0" eaLnBrk="1" latinLnBrk="0" hangingPunct="1">
        <a:lnSpc>
          <a:spcPct val="90000"/>
        </a:lnSpc>
        <a:spcBef>
          <a:spcPts val="801"/>
        </a:spcBef>
        <a:buFont typeface="Arial" panose="020B0604020202020204" pitchFamily="34" charset="0"/>
        <a:buChar char="•"/>
        <a:defRPr sz="2882" kern="1200">
          <a:solidFill>
            <a:schemeClr val="tx1"/>
          </a:solidFill>
          <a:latin typeface="+mn-lt"/>
          <a:ea typeface="+mn-ea"/>
          <a:cs typeface="+mn-cs"/>
        </a:defRPr>
      </a:lvl8pPr>
      <a:lvl9pPr marL="6222583" indent="-366034" algn="l" defTabSz="1464137" rtl="0" eaLnBrk="1" latinLnBrk="0" hangingPunct="1">
        <a:lnSpc>
          <a:spcPct val="90000"/>
        </a:lnSpc>
        <a:spcBef>
          <a:spcPts val="801"/>
        </a:spcBef>
        <a:buFont typeface="Arial" panose="020B0604020202020204" pitchFamily="34" charset="0"/>
        <a:buChar char="•"/>
        <a:defRPr sz="288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64137" rtl="0" eaLnBrk="1" latinLnBrk="0" hangingPunct="1">
        <a:defRPr sz="2882" kern="1200">
          <a:solidFill>
            <a:schemeClr val="tx1"/>
          </a:solidFill>
          <a:latin typeface="+mn-lt"/>
          <a:ea typeface="+mn-ea"/>
          <a:cs typeface="+mn-cs"/>
        </a:defRPr>
      </a:lvl1pPr>
      <a:lvl2pPr marL="732069" algn="l" defTabSz="1464137" rtl="0" eaLnBrk="1" latinLnBrk="0" hangingPunct="1">
        <a:defRPr sz="2882" kern="1200">
          <a:solidFill>
            <a:schemeClr val="tx1"/>
          </a:solidFill>
          <a:latin typeface="+mn-lt"/>
          <a:ea typeface="+mn-ea"/>
          <a:cs typeface="+mn-cs"/>
        </a:defRPr>
      </a:lvl2pPr>
      <a:lvl3pPr marL="1464137" algn="l" defTabSz="1464137" rtl="0" eaLnBrk="1" latinLnBrk="0" hangingPunct="1">
        <a:defRPr sz="2882" kern="1200">
          <a:solidFill>
            <a:schemeClr val="tx1"/>
          </a:solidFill>
          <a:latin typeface="+mn-lt"/>
          <a:ea typeface="+mn-ea"/>
          <a:cs typeface="+mn-cs"/>
        </a:defRPr>
      </a:lvl3pPr>
      <a:lvl4pPr marL="2196206" algn="l" defTabSz="1464137" rtl="0" eaLnBrk="1" latinLnBrk="0" hangingPunct="1">
        <a:defRPr sz="2882" kern="1200">
          <a:solidFill>
            <a:schemeClr val="tx1"/>
          </a:solidFill>
          <a:latin typeface="+mn-lt"/>
          <a:ea typeface="+mn-ea"/>
          <a:cs typeface="+mn-cs"/>
        </a:defRPr>
      </a:lvl4pPr>
      <a:lvl5pPr marL="2928275" algn="l" defTabSz="1464137" rtl="0" eaLnBrk="1" latinLnBrk="0" hangingPunct="1">
        <a:defRPr sz="2882" kern="1200">
          <a:solidFill>
            <a:schemeClr val="tx1"/>
          </a:solidFill>
          <a:latin typeface="+mn-lt"/>
          <a:ea typeface="+mn-ea"/>
          <a:cs typeface="+mn-cs"/>
        </a:defRPr>
      </a:lvl5pPr>
      <a:lvl6pPr marL="3660343" algn="l" defTabSz="1464137" rtl="0" eaLnBrk="1" latinLnBrk="0" hangingPunct="1">
        <a:defRPr sz="2882" kern="1200">
          <a:solidFill>
            <a:schemeClr val="tx1"/>
          </a:solidFill>
          <a:latin typeface="+mn-lt"/>
          <a:ea typeface="+mn-ea"/>
          <a:cs typeface="+mn-cs"/>
        </a:defRPr>
      </a:lvl6pPr>
      <a:lvl7pPr marL="4392412" algn="l" defTabSz="1464137" rtl="0" eaLnBrk="1" latinLnBrk="0" hangingPunct="1">
        <a:defRPr sz="2882" kern="1200">
          <a:solidFill>
            <a:schemeClr val="tx1"/>
          </a:solidFill>
          <a:latin typeface="+mn-lt"/>
          <a:ea typeface="+mn-ea"/>
          <a:cs typeface="+mn-cs"/>
        </a:defRPr>
      </a:lvl7pPr>
      <a:lvl8pPr marL="5124480" algn="l" defTabSz="1464137" rtl="0" eaLnBrk="1" latinLnBrk="0" hangingPunct="1">
        <a:defRPr sz="2882" kern="1200">
          <a:solidFill>
            <a:schemeClr val="tx1"/>
          </a:solidFill>
          <a:latin typeface="+mn-lt"/>
          <a:ea typeface="+mn-ea"/>
          <a:cs typeface="+mn-cs"/>
        </a:defRPr>
      </a:lvl8pPr>
      <a:lvl9pPr marL="5856549" algn="l" defTabSz="1464137" rtl="0" eaLnBrk="1" latinLnBrk="0" hangingPunct="1">
        <a:defRPr sz="288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67927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Toshiba (Australia) Pty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McQue</dc:creator>
  <cp:lastModifiedBy>John McQue</cp:lastModifiedBy>
  <cp:revision>5</cp:revision>
  <dcterms:created xsi:type="dcterms:W3CDTF">2019-05-01T04:57:04Z</dcterms:created>
  <dcterms:modified xsi:type="dcterms:W3CDTF">2024-08-19T06:53:37Z</dcterms:modified>
</cp:coreProperties>
</file>